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1" r:id="rId6"/>
    <p:sldId id="264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054736-DB6F-42BA-AAE7-07685E4E24D7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5F9924-5FBC-49EB-86AB-C7F490ADE53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2083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1725A54-581A-4DEA-A76E-DBBC9B8F94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705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AE9CC5-78F3-45F1-AD8E-EFAF076003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310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5A46BB-1519-4E71-B313-3B80E9A79A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989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204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96C664-08E4-487B-A385-3BF15F70CAE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13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F0F284-B9DE-491A-B121-0A12931F46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25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D827A0-02AD-4480-9CAF-69887EB9BA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672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D97F67-7D96-48B0-8073-4375108480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9019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BCAF36-1A3C-42E3-BE3A-EBE7598C12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2498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1EABA1-F64E-44E4-9A31-4E9A259AF8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768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CE8D5D-6552-4888-B7B8-1FC201DF0F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068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Yield not to temptation,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for yielding is sin;</a:t>
            </a:r>
            <a:endParaRPr lang="en-NZ" dirty="0"/>
          </a:p>
          <a:p>
            <a:r>
              <a:rPr lang="en-GB" dirty="0"/>
              <a:t>	each </a:t>
            </a:r>
            <a:r>
              <a:rPr lang="en-GB" dirty="0" err="1"/>
              <a:t>vict’ry</a:t>
            </a:r>
            <a:r>
              <a:rPr lang="en-GB" dirty="0"/>
              <a:t> will help you</a:t>
            </a:r>
            <a:endParaRPr lang="en-NZ" dirty="0"/>
          </a:p>
          <a:p>
            <a:r>
              <a:rPr lang="en-GB" dirty="0"/>
              <a:t>		some other to win;</a:t>
            </a:r>
            <a:endParaRPr lang="en-NZ" dirty="0"/>
          </a:p>
          <a:p>
            <a:r>
              <a:rPr lang="en-GB" dirty="0"/>
              <a:t>	fight manfully onward;</a:t>
            </a:r>
            <a:endParaRPr lang="en-NZ" dirty="0"/>
          </a:p>
          <a:p>
            <a:r>
              <a:rPr lang="en-GB" dirty="0"/>
              <a:t>		dark passions subdue;</a:t>
            </a:r>
            <a:endParaRPr lang="en-NZ" dirty="0"/>
          </a:p>
          <a:p>
            <a:r>
              <a:rPr lang="en-GB" dirty="0"/>
              <a:t>	look ever to Jesus,</a:t>
            </a:r>
            <a:endParaRPr lang="en-NZ" dirty="0"/>
          </a:p>
          <a:p>
            <a:r>
              <a:rPr lang="en-GB" dirty="0"/>
              <a:t>		he will carry you through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459]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Ask the Saviour to help you,</a:t>
            </a:r>
            <a:endParaRPr lang="en-NZ" i="1" dirty="0"/>
          </a:p>
          <a:p>
            <a:r>
              <a:rPr lang="en-GB" i="1" dirty="0"/>
              <a:t>	comfort, strengthen and keep you;</a:t>
            </a:r>
            <a:endParaRPr lang="en-NZ" i="1" dirty="0"/>
          </a:p>
          <a:p>
            <a:r>
              <a:rPr lang="en-GB" i="1" dirty="0"/>
              <a:t>	he is willing to aid you,</a:t>
            </a:r>
            <a:endParaRPr lang="en-NZ" i="1" dirty="0"/>
          </a:p>
          <a:p>
            <a:r>
              <a:rPr lang="en-GB" i="1" dirty="0"/>
              <a:t>	he will carry you through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Shun evil companions;</a:t>
            </a:r>
            <a:endParaRPr lang="en-NZ" dirty="0"/>
          </a:p>
          <a:p>
            <a:r>
              <a:rPr lang="en-GB" dirty="0"/>
              <a:t>		bad language disdain;</a:t>
            </a:r>
            <a:endParaRPr lang="en-NZ" dirty="0"/>
          </a:p>
          <a:p>
            <a:r>
              <a:rPr lang="en-GB" dirty="0"/>
              <a:t>	God’s name hold in </a:t>
            </a:r>
            <a:r>
              <a:rPr lang="en-GB" dirty="0" err="1"/>
              <a:t>rev’rence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nor take it in vain;</a:t>
            </a:r>
            <a:endParaRPr lang="en-NZ" dirty="0"/>
          </a:p>
          <a:p>
            <a:r>
              <a:rPr lang="en-GB" dirty="0"/>
              <a:t>	be thoughtful and earnest,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kindhearted</a:t>
            </a:r>
            <a:r>
              <a:rPr lang="en-GB" dirty="0"/>
              <a:t> and true;</a:t>
            </a:r>
            <a:endParaRPr lang="en-NZ" dirty="0"/>
          </a:p>
          <a:p>
            <a:r>
              <a:rPr lang="en-GB" dirty="0"/>
              <a:t>	look ever to Jesus,</a:t>
            </a:r>
            <a:endParaRPr lang="en-NZ" dirty="0"/>
          </a:p>
          <a:p>
            <a:r>
              <a:rPr lang="en-GB" dirty="0"/>
              <a:t>		he will carry you through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9446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Ask the Saviour to help you,</a:t>
            </a:r>
            <a:endParaRPr lang="en-NZ" i="1" dirty="0"/>
          </a:p>
          <a:p>
            <a:r>
              <a:rPr lang="en-GB" i="1" dirty="0"/>
              <a:t>	comfort, strengthen and keep you;</a:t>
            </a:r>
            <a:endParaRPr lang="en-NZ" i="1" dirty="0"/>
          </a:p>
          <a:p>
            <a:r>
              <a:rPr lang="en-GB" i="1" dirty="0"/>
              <a:t>	he is willing to aid you,</a:t>
            </a:r>
            <a:endParaRPr lang="en-NZ" i="1" dirty="0"/>
          </a:p>
          <a:p>
            <a:r>
              <a:rPr lang="en-GB" i="1" dirty="0"/>
              <a:t>	he will carry you through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254101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him that </a:t>
            </a:r>
            <a:r>
              <a:rPr lang="en-GB" dirty="0" err="1"/>
              <a:t>o’ercometh</a:t>
            </a:r>
            <a:endParaRPr lang="en-NZ" dirty="0"/>
          </a:p>
          <a:p>
            <a:r>
              <a:rPr lang="en-GB" dirty="0"/>
              <a:t>		God </a:t>
            </a:r>
            <a:r>
              <a:rPr lang="en-GB" dirty="0" err="1"/>
              <a:t>giveth</a:t>
            </a:r>
            <a:r>
              <a:rPr lang="en-GB" dirty="0"/>
              <a:t> a crown;</a:t>
            </a:r>
            <a:endParaRPr lang="en-NZ" dirty="0"/>
          </a:p>
          <a:p>
            <a:r>
              <a:rPr lang="en-GB" dirty="0"/>
              <a:t>	through faith we shall conquer,</a:t>
            </a:r>
            <a:endParaRPr lang="en-NZ" dirty="0"/>
          </a:p>
          <a:p>
            <a:r>
              <a:rPr lang="en-GB" dirty="0"/>
              <a:t>		though often cast down;</a:t>
            </a:r>
            <a:endParaRPr lang="en-NZ" dirty="0"/>
          </a:p>
          <a:p>
            <a:r>
              <a:rPr lang="en-GB" dirty="0"/>
              <a:t>	he who is the Saviour</a:t>
            </a:r>
            <a:endParaRPr lang="en-NZ" dirty="0"/>
          </a:p>
          <a:p>
            <a:r>
              <a:rPr lang="en-GB" dirty="0"/>
              <a:t>		our strength will renew;</a:t>
            </a:r>
            <a:endParaRPr lang="en-NZ" dirty="0"/>
          </a:p>
          <a:p>
            <a:r>
              <a:rPr lang="en-GB" dirty="0"/>
              <a:t>	look ever to Jesus,</a:t>
            </a:r>
            <a:endParaRPr lang="en-NZ" dirty="0"/>
          </a:p>
          <a:p>
            <a:r>
              <a:rPr lang="en-GB" dirty="0"/>
              <a:t>		he will carry you through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Ask the Saviour to help you,</a:t>
            </a:r>
            <a:endParaRPr lang="en-NZ" i="1" dirty="0"/>
          </a:p>
          <a:p>
            <a:r>
              <a:rPr lang="en-GB" i="1" dirty="0"/>
              <a:t>	comfort, strengthen and keep you;</a:t>
            </a:r>
            <a:endParaRPr lang="en-NZ" i="1" dirty="0"/>
          </a:p>
          <a:p>
            <a:r>
              <a:rPr lang="en-GB" i="1" dirty="0"/>
              <a:t>	he is willing to aid you,</a:t>
            </a:r>
            <a:endParaRPr lang="en-NZ" i="1" dirty="0"/>
          </a:p>
          <a:p>
            <a:r>
              <a:rPr lang="en-GB" i="1" dirty="0"/>
              <a:t>	he will carry you through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459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 and tune: Horatio R. Palmer, 1868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2976052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28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2014-03-05T08:35:46Z</dcterms:created>
  <dcterms:modified xsi:type="dcterms:W3CDTF">2014-03-05T08:37:19Z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